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681" r:id="rId2"/>
    <p:sldId id="703" r:id="rId3"/>
    <p:sldId id="390" r:id="rId4"/>
    <p:sldId id="672" r:id="rId5"/>
    <p:sldId id="700" r:id="rId6"/>
    <p:sldId id="699" r:id="rId7"/>
    <p:sldId id="701" r:id="rId8"/>
    <p:sldId id="70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4" clrIdx="0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GOMEZ Samuel" initials="GS" lastIdx="1" clrIdx="1">
    <p:extLst>
      <p:ext uri="{19B8F6BF-5375-455C-9EA6-DF929625EA0E}">
        <p15:presenceInfo xmlns:p15="http://schemas.microsoft.com/office/powerpoint/2012/main" userId="S::a770ml@login.axa::83f5045d-14de-4d72-b42d-4280819e8c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007A7D"/>
    <a:srgbClr val="FCB414"/>
    <a:srgbClr val="CB1B4A"/>
    <a:srgbClr val="00098F"/>
    <a:srgbClr val="FFFFFF"/>
    <a:srgbClr val="FF25D8"/>
    <a:srgbClr val="B41724"/>
    <a:srgbClr val="282F39"/>
    <a:srgbClr val="074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94694" autoAdjust="0"/>
  </p:normalViewPr>
  <p:slideViewPr>
    <p:cSldViewPr snapToGrid="0">
      <p:cViewPr varScale="1">
        <p:scale>
          <a:sx n="103" d="100"/>
          <a:sy n="103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1B7AB-8066-4224-AF02-5DD7D5F95410}" type="datetimeFigureOut">
              <a:rPr lang="fr-FR" smtClean="0"/>
              <a:t>31/03/2023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9B09E-5FFF-4CF4-B58E-AF0ABC0A1F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1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528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1548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40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556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r="8238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0AE22D-CED9-243C-251F-69DD96ED2E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24548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31/03/2023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270AB448-CA62-448D-B930-E615CF1880EE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7.jp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jpg"/><Relationship Id="rId7" Type="http://schemas.openxmlformats.org/officeDocument/2006/relationships/image" Target="../media/image2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74442"/>
            <a:ext cx="9702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90000"/>
              </a:lnSpc>
              <a:defRPr/>
            </a:pPr>
            <a:r>
              <a:rPr lang="en-US" sz="6000" b="1" spc="-150" dirty="0">
                <a:latin typeface="Century Gothic" panose="020B0502020202020204" pitchFamily="34" charset="0"/>
                <a:ea typeface="Noto Sans Disp SemCond SemBd" panose="020B0702040504020204" pitchFamily="34"/>
                <a:cs typeface="Noto Sans Disp SemCond SemBd" panose="020B0702040504020204" pitchFamily="34"/>
              </a:rPr>
              <a:t>Computer vision introduction with OpenCV</a:t>
            </a:r>
            <a:endParaRPr kumimoji="0" lang="en-GB" sz="60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1F632634-A0F5-0C42-B983-F9F3A1808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6711" y="6082552"/>
            <a:ext cx="590543" cy="59054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46D0E1-0C45-42F3-B97E-AA0CDEFA3B09}"/>
              </a:ext>
            </a:extLst>
          </p:cNvPr>
          <p:cNvSpPr txBox="1"/>
          <p:nvPr/>
        </p:nvSpPr>
        <p:spPr>
          <a:xfrm>
            <a:off x="8817760" y="594906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pc="-150" dirty="0">
                <a:latin typeface="Century Gothic" panose="020B0502020202020204" pitchFamily="34" charset="0"/>
              </a:rPr>
              <a:t>Guillaume</a:t>
            </a:r>
            <a:r>
              <a:rPr lang="fr-FR" sz="2400" b="1" spc="-150" dirty="0">
                <a:latin typeface="Century Gothic" panose="020B0502020202020204" pitchFamily="34" charset="0"/>
              </a:rPr>
              <a:t> Chervet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EA0F143-31E2-40D0-92FC-81AFC8B736C4}"/>
              </a:ext>
            </a:extLst>
          </p:cNvPr>
          <p:cNvSpPr>
            <a:spLocks noChangeAspect="1"/>
          </p:cNvSpPr>
          <p:nvPr/>
        </p:nvSpPr>
        <p:spPr>
          <a:xfrm>
            <a:off x="9442199" y="4541632"/>
            <a:ext cx="1407126" cy="141328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7D30849A-33CA-4738-835B-5B91954D8DD0}"/>
              </a:ext>
            </a:extLst>
          </p:cNvPr>
          <p:cNvSpPr txBox="1"/>
          <p:nvPr/>
        </p:nvSpPr>
        <p:spPr>
          <a:xfrm>
            <a:off x="8464600" y="6326504"/>
            <a:ext cx="336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fr-FR" dirty="0" err="1"/>
              <a:t>TechLead</a:t>
            </a:r>
            <a:r>
              <a:rPr lang="fr-FR" dirty="0"/>
              <a:t> – ML </a:t>
            </a:r>
            <a:r>
              <a:rPr lang="fr-FR" dirty="0" err="1"/>
              <a:t>Engineer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992E9-7B37-5BD6-554C-DD874822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2CF385-D2C7-36FA-3491-B19088AC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82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7FE68F4D-1E19-D2BC-DA99-97C2F2BDEFE0}"/>
              </a:ext>
            </a:extLst>
          </p:cNvPr>
          <p:cNvSpPr txBox="1"/>
          <p:nvPr/>
        </p:nvSpPr>
        <p:spPr>
          <a:xfrm>
            <a:off x="2234901" y="436844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7F207382-CA33-CE2C-6FE5-104A582CFBD8}"/>
              </a:ext>
            </a:extLst>
          </p:cNvPr>
          <p:cNvCxnSpPr/>
          <p:nvPr/>
        </p:nvCxnSpPr>
        <p:spPr>
          <a:xfrm flipH="1" flipV="1">
            <a:off x="2331842" y="978663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E4C5E38E-4165-C4B0-0F4C-827D99A96C77}"/>
              </a:ext>
            </a:extLst>
          </p:cNvPr>
          <p:cNvCxnSpPr/>
          <p:nvPr/>
        </p:nvCxnSpPr>
        <p:spPr>
          <a:xfrm flipH="1">
            <a:off x="2344718" y="985013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9222141-89EA-80EA-27B3-AFEEC9FEA063}"/>
              </a:ext>
            </a:extLst>
          </p:cNvPr>
          <p:cNvSpPr txBox="1"/>
          <p:nvPr/>
        </p:nvSpPr>
        <p:spPr>
          <a:xfrm>
            <a:off x="2085612" y="1058682"/>
            <a:ext cx="753212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Introduction à la </a:t>
            </a:r>
          </a:p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« Computer Vision » </a:t>
            </a:r>
          </a:p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avec </a:t>
            </a:r>
            <a:r>
              <a:rPr lang="fr-FR" sz="6600" b="1" i="0" dirty="0" err="1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OpenCV</a:t>
            </a:r>
            <a:endParaRPr lang="fr-FR" sz="6600" b="1" i="0" dirty="0">
              <a:solidFill>
                <a:srgbClr val="E00D86"/>
              </a:solidFill>
              <a:effectLst/>
              <a:latin typeface="Trochut" panose="02000503070000020003" pitchFamily="2" charset="0"/>
              <a:ea typeface="Stick" panose="02020700000000000000" pitchFamily="18" charset="-128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0F96EDF-40C2-37B9-795E-1E663DF7A10B}"/>
              </a:ext>
            </a:extLst>
          </p:cNvPr>
          <p:cNvSpPr txBox="1"/>
          <p:nvPr/>
        </p:nvSpPr>
        <p:spPr>
          <a:xfrm>
            <a:off x="8618484" y="4670909"/>
            <a:ext cx="3575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Guillaume Chervet</a:t>
            </a:r>
            <a:b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TechLead – ML Engineer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@guiChervet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FE58ED1-1831-1C27-F063-A346D17B7635}"/>
              </a:ext>
            </a:extLst>
          </p:cNvPr>
          <p:cNvSpPr>
            <a:spLocks noChangeAspect="1"/>
          </p:cNvSpPr>
          <p:nvPr/>
        </p:nvSpPr>
        <p:spPr>
          <a:xfrm>
            <a:off x="9074157" y="3429000"/>
            <a:ext cx="1407126" cy="14132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DD9AE9-14D8-4F51-59D2-66AF2719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933" y="5649326"/>
            <a:ext cx="370591" cy="276721"/>
          </a:xfrm>
          <a:prstGeom prst="rect">
            <a:avLst/>
          </a:prstGeom>
        </p:spPr>
      </p:pic>
      <p:pic>
        <p:nvPicPr>
          <p:cNvPr id="4" name="Picture 4" descr="Afficher l’image source">
            <a:extLst>
              <a:ext uri="{FF2B5EF4-FFF2-40B4-BE49-F238E27FC236}">
                <a16:creationId xmlns:a16="http://schemas.microsoft.com/office/drawing/2014/main" id="{2A8A50BC-2804-EE62-9BB4-EFD5FB15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329" y="5969594"/>
            <a:ext cx="1250327" cy="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16ECC015-1CEE-7AB4-EE72-4254A4F49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0583" y="5969594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8154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6">
            <a:extLst>
              <a:ext uri="{FF2B5EF4-FFF2-40B4-BE49-F238E27FC236}">
                <a16:creationId xmlns:a16="http://schemas.microsoft.com/office/drawing/2014/main" id="{F1C53DC4-33F8-4E59-9FB1-D120935F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311" y="90707"/>
            <a:ext cx="878541" cy="795618"/>
          </a:xfrm>
          <a:prstGeom prst="rect">
            <a:avLst/>
          </a:prstGeom>
        </p:spPr>
      </p:pic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720" y="1196288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176" y="4099193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60951" y="3594583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2324BB2-3390-4B56-B091-284021DBA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488" y="4546448"/>
            <a:ext cx="1613648" cy="1112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733" y="4605484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5195" y="4169039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7601" y="3865531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5775" y="4459516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6829" y="5019278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83243" y="5577823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17689" y="4690080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2279" y="5769676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88403" y="5342561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07347" y="6102519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349188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858040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7436" y="395373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99646" y="1130044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953" y="1192795"/>
            <a:ext cx="1380564" cy="1236152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6010CDA7-EC75-4B9E-BC7D-E1F299F538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2588" y="1130042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" y="2595281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563076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549193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613212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983EBCF-5FEE-42EE-887D-DAE7E3B36EB7}"/>
              </a:ext>
            </a:extLst>
          </p:cNvPr>
          <p:cNvSpPr/>
          <p:nvPr/>
        </p:nvSpPr>
        <p:spPr>
          <a:xfrm>
            <a:off x="7023217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8583077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858040"/>
            <a:ext cx="716055" cy="4588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4884183-8521-4210-A064-05A15815A905}"/>
              </a:ext>
            </a:extLst>
          </p:cNvPr>
          <p:cNvSpPr/>
          <p:nvPr/>
        </p:nvSpPr>
        <p:spPr>
          <a:xfrm>
            <a:off x="7121828" y="485803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505240"/>
            <a:ext cx="716055" cy="503704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979894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645024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961964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16A52F-84E6-4961-AA5D-CA248402B9FF}"/>
              </a:ext>
            </a:extLst>
          </p:cNvPr>
          <p:cNvSpPr txBox="1"/>
          <p:nvPr/>
        </p:nvSpPr>
        <p:spPr>
          <a:xfrm>
            <a:off x="7069230" y="4979894"/>
            <a:ext cx="7076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Rotation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5485" y="4596519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8735477" y="485803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10295335" y="483114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9466729" y="470198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9466729" y="485438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9466728" y="500678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9466728" y="515918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9170893" y="5338482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8566335" y="1636059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8727699" y="4970930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10339108" y="4954680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645024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1BBF3-CDE4-4556-A508-56CB924D1A36}"/>
              </a:ext>
            </a:extLst>
          </p:cNvPr>
          <p:cNvSpPr txBox="1"/>
          <p:nvPr/>
        </p:nvSpPr>
        <p:spPr>
          <a:xfrm>
            <a:off x="6970618" y="1636059"/>
            <a:ext cx="16668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Rotation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959" y="90707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9835201" y="24563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9836388" y="36749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10494735" y="1254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10494735" y="21509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10494734" y="31370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10494735" y="403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10494735" y="492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10494735" y="59160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10494734" y="68125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10835394" y="1254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10835393" y="22405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10835394" y="3047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10835393" y="40334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10835394" y="48403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10835393" y="58264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10835393" y="67229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51200" y="191073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31882" y="298650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51199" y="424155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04987" y="594484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04988" y="719991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33270" y="872390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1010444" y="25460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984737" y="36749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76705" y="1015825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479481" y="56601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76069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0393948" y="2762845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0393949" y="2888352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9818375" y="232361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9792668" y="243650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9390318" y="1441158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9119345" y="1441158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7">
            <a:extLst>
              <a:ext uri="{FF2B5EF4-FFF2-40B4-BE49-F238E27FC236}">
                <a16:creationId xmlns:a16="http://schemas.microsoft.com/office/drawing/2014/main" id="{928BD849-2380-4654-AA1F-F814FFAC1851}"/>
              </a:ext>
            </a:extLst>
          </p:cNvPr>
          <p:cNvSpPr/>
          <p:nvPr/>
        </p:nvSpPr>
        <p:spPr>
          <a:xfrm rot="16200000">
            <a:off x="9247959" y="749444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51">
            <a:extLst>
              <a:ext uri="{FF2B5EF4-FFF2-40B4-BE49-F238E27FC236}">
                <a16:creationId xmlns:a16="http://schemas.microsoft.com/office/drawing/2014/main" id="{4253F1E5-1CCA-4819-A426-E4504D5A31CD}"/>
              </a:ext>
            </a:extLst>
          </p:cNvPr>
          <p:cNvSpPr txBox="1"/>
          <p:nvPr/>
        </p:nvSpPr>
        <p:spPr>
          <a:xfrm rot="16200000">
            <a:off x="9182872" y="860433"/>
            <a:ext cx="729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95DABB45-F515-40E3-B623-C289B26255A0}"/>
              </a:ext>
            </a:extLst>
          </p:cNvPr>
          <p:cNvSpPr txBox="1"/>
          <p:nvPr/>
        </p:nvSpPr>
        <p:spPr>
          <a:xfrm>
            <a:off x="4616740" y="3155375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Straightening</a:t>
            </a:r>
            <a:endParaRPr lang="fr-F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89642-9150-4854-BE2F-A0A7DDBA503D}"/>
              </a:ext>
            </a:extLst>
          </p:cNvPr>
          <p:cNvSpPr/>
          <p:nvPr/>
        </p:nvSpPr>
        <p:spPr>
          <a:xfrm>
            <a:off x="4346472" y="332582"/>
            <a:ext cx="4109945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315C3A-5FC7-4C92-B628-676CA3AF5C09}"/>
              </a:ext>
            </a:extLst>
          </p:cNvPr>
          <p:cNvSpPr/>
          <p:nvPr/>
        </p:nvSpPr>
        <p:spPr>
          <a:xfrm>
            <a:off x="4357173" y="3780854"/>
            <a:ext cx="4099244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BBD124B-7F89-4AF9-80DB-356A022ECF58}"/>
              </a:ext>
            </a:extLst>
          </p:cNvPr>
          <p:cNvSpPr txBox="1"/>
          <p:nvPr/>
        </p:nvSpPr>
        <p:spPr>
          <a:xfrm>
            <a:off x="680484" y="47597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27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39" y="931094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76" y="3834017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0951" y="3329407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956" y="4344487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418" y="3908042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824" y="3604534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998" y="4198519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9052" y="4758281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466" y="5316826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912" y="4429083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502" y="5508679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0626" y="5081564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9570" y="5841522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084012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592864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7436" y="13019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9646" y="864868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72" y="927601"/>
            <a:ext cx="1380564" cy="1236152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2330105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29790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284017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348036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25799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7098696" y="125797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592864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240064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71471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37984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696788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708" y="4335522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7027700" y="459704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8587558" y="457014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7758952" y="44409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7758952" y="45933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7758951" y="47457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7758951" y="48981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7463116" y="5077485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7081954" y="1370865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7019922" y="4709933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8631331" y="469368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379848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26513" y="1111002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8850755" y="126593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8851942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9510289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9510289" y="1235386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9510288" y="1333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9510289" y="14236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9510289" y="15132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9510289" y="161190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9510288" y="17015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9850948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9850947" y="1244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9850948" y="13250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9850947" y="14236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9850948" y="150432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9850947" y="16029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9850947" y="169258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4" y="1211368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47436" y="1318945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3" y="1444450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1" y="1614779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2" y="1740286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48824" y="1892685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0025998" y="127489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000291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92259" y="2036120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495035" y="1076896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495517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7" y="2497651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8" y="2623158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8333994" y="205841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8308287" y="2171307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7905937" y="1175964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7634964" y="1175964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8E3CFEE-3375-4142-8655-631711E78235}"/>
              </a:ext>
            </a:extLst>
          </p:cNvPr>
          <p:cNvSpPr txBox="1"/>
          <p:nvPr/>
        </p:nvSpPr>
        <p:spPr>
          <a:xfrm>
            <a:off x="11300471" y="5748714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ML + code</a:t>
            </a:r>
          </a:p>
        </p:txBody>
      </p:sp>
      <p:sp>
        <p:nvSpPr>
          <p:cNvPr id="89" name="Arrow: Right 29">
            <a:extLst>
              <a:ext uri="{FF2B5EF4-FFF2-40B4-BE49-F238E27FC236}">
                <a16:creationId xmlns:a16="http://schemas.microsoft.com/office/drawing/2014/main" id="{A1CCA072-BBBF-4FB6-913D-93B78D60F62E}"/>
              </a:ext>
            </a:extLst>
          </p:cNvPr>
          <p:cNvSpPr/>
          <p:nvPr/>
        </p:nvSpPr>
        <p:spPr>
          <a:xfrm>
            <a:off x="10672143" y="564432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8">
            <a:extLst>
              <a:ext uri="{FF2B5EF4-FFF2-40B4-BE49-F238E27FC236}">
                <a16:creationId xmlns:a16="http://schemas.microsoft.com/office/drawing/2014/main" id="{27FA29EE-3B40-4080-9ED8-0C419483404C}"/>
              </a:ext>
            </a:extLst>
          </p:cNvPr>
          <p:cNvSpPr/>
          <p:nvPr/>
        </p:nvSpPr>
        <p:spPr>
          <a:xfrm>
            <a:off x="10672143" y="6129744"/>
            <a:ext cx="628328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76465E4-1A63-4BA2-85E9-7D660EA5620F}"/>
              </a:ext>
            </a:extLst>
          </p:cNvPr>
          <p:cNvSpPr txBox="1"/>
          <p:nvPr/>
        </p:nvSpPr>
        <p:spPr>
          <a:xfrm>
            <a:off x="10592565" y="5403130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Legend :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F21304F-EB21-4738-8A3D-8EC53CD9BEE6}"/>
              </a:ext>
            </a:extLst>
          </p:cNvPr>
          <p:cNvSpPr txBox="1"/>
          <p:nvPr/>
        </p:nvSpPr>
        <p:spPr>
          <a:xfrm>
            <a:off x="11333689" y="6210323"/>
            <a:ext cx="110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Only code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B0925622-2D7D-40A1-AAFE-B560B14C480D}"/>
              </a:ext>
            </a:extLst>
          </p:cNvPr>
          <p:cNvSpPr txBox="1"/>
          <p:nvPr/>
        </p:nvSpPr>
        <p:spPr>
          <a:xfrm>
            <a:off x="4616740" y="3155375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Straightening</a:t>
            </a:r>
            <a:endParaRPr lang="fr-F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CF88FF1-F9AB-4EE1-8EC8-F72A88818D73}"/>
              </a:ext>
            </a:extLst>
          </p:cNvPr>
          <p:cNvSpPr/>
          <p:nvPr/>
        </p:nvSpPr>
        <p:spPr>
          <a:xfrm>
            <a:off x="4346472" y="332582"/>
            <a:ext cx="2468021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A43DFE1-D5C6-4B26-AD1D-98C015B2FEF8}"/>
              </a:ext>
            </a:extLst>
          </p:cNvPr>
          <p:cNvSpPr/>
          <p:nvPr/>
        </p:nvSpPr>
        <p:spPr>
          <a:xfrm>
            <a:off x="4357173" y="3780854"/>
            <a:ext cx="2468021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6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118">
            <a:extLst>
              <a:ext uri="{FF2B5EF4-FFF2-40B4-BE49-F238E27FC236}">
                <a16:creationId xmlns:a16="http://schemas.microsoft.com/office/drawing/2014/main" id="{7173E8D3-4ADA-4F07-B5CB-D374D08E8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373315">
            <a:off x="7909313" y="4239333"/>
            <a:ext cx="824370" cy="700741"/>
          </a:xfrm>
          <a:prstGeom prst="rect">
            <a:avLst/>
          </a:prstGeom>
        </p:spPr>
      </p:pic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4E832-6586-498E-857B-A82520B2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90009" y="2893221"/>
            <a:ext cx="1451396" cy="1088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8CE7CDE8-7DDE-4969-8E32-C77E8F47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34" y="314924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133" y="1708232"/>
            <a:ext cx="657225" cy="152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263" y="1952737"/>
            <a:ext cx="733425" cy="1333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829" y="2434217"/>
            <a:ext cx="733425" cy="13335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65" y="2626070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4989" y="2198955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3933" y="2958913"/>
            <a:ext cx="733425" cy="13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032736" y="319460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64" y="2682942"/>
            <a:ext cx="1550895" cy="157778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>
            <a:off x="1368730" y="32118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005348" y="3316460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6076766" y="320286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 rot="19033235">
            <a:off x="7696577" y="277135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6676914" y="320700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6676913" y="33594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6676913" y="35118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6068988" y="3315758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 rot="19033235">
            <a:off x="7628340" y="2811034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>
            <a:off x="1332519" y="3330435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3BCDFF-0F37-4A9C-B7D9-986E6AD8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4440" y="3103399"/>
            <a:ext cx="1197353" cy="60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BBB6427B-43DF-46F0-961F-F2DA3129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8" y="316928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4283446" y="3194606"/>
            <a:ext cx="716055" cy="4588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4228607" y="3298530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FE62D9-E791-4FEE-B39A-D7D9460BB0AA}"/>
              </a:ext>
            </a:extLst>
          </p:cNvPr>
          <p:cNvSpPr/>
          <p:nvPr/>
        </p:nvSpPr>
        <p:spPr>
          <a:xfrm>
            <a:off x="7208163" y="3193613"/>
            <a:ext cx="502023" cy="46766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Right 45">
            <a:extLst>
              <a:ext uri="{FF2B5EF4-FFF2-40B4-BE49-F238E27FC236}">
                <a16:creationId xmlns:a16="http://schemas.microsoft.com/office/drawing/2014/main" id="{55C868B3-FE58-40C8-BAE0-6D0273E3E0E6}"/>
              </a:ext>
            </a:extLst>
          </p:cNvPr>
          <p:cNvSpPr/>
          <p:nvPr/>
        </p:nvSpPr>
        <p:spPr>
          <a:xfrm rot="2686874">
            <a:off x="7732144" y="377303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24">
            <a:extLst>
              <a:ext uri="{FF2B5EF4-FFF2-40B4-BE49-F238E27FC236}">
                <a16:creationId xmlns:a16="http://schemas.microsoft.com/office/drawing/2014/main" id="{AF4DD12A-84BF-446A-A659-44C81A480205}"/>
              </a:ext>
            </a:extLst>
          </p:cNvPr>
          <p:cNvSpPr txBox="1"/>
          <p:nvPr/>
        </p:nvSpPr>
        <p:spPr>
          <a:xfrm rot="2686874">
            <a:off x="7672385" y="3951841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Classifier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93C91B45-9A40-4297-8A49-17B338BF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023322">
            <a:off x="9054765" y="4242462"/>
            <a:ext cx="824370" cy="700741"/>
          </a:xfrm>
          <a:prstGeom prst="rect">
            <a:avLst/>
          </a:prstGeom>
        </p:spPr>
      </p:pic>
      <p:sp>
        <p:nvSpPr>
          <p:cNvPr id="91" name="Arrow: Right 40">
            <a:extLst>
              <a:ext uri="{FF2B5EF4-FFF2-40B4-BE49-F238E27FC236}">
                <a16:creationId xmlns:a16="http://schemas.microsoft.com/office/drawing/2014/main" id="{636C6CA9-3773-4022-AF47-02167B1E16A2}"/>
              </a:ext>
            </a:extLst>
          </p:cNvPr>
          <p:cNvSpPr/>
          <p:nvPr/>
        </p:nvSpPr>
        <p:spPr>
          <a:xfrm>
            <a:off x="9794969" y="439631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52">
            <a:extLst>
              <a:ext uri="{FF2B5EF4-FFF2-40B4-BE49-F238E27FC236}">
                <a16:creationId xmlns:a16="http://schemas.microsoft.com/office/drawing/2014/main" id="{72D189D8-70B3-4AD5-85CC-C4217F860CC4}"/>
              </a:ext>
            </a:extLst>
          </p:cNvPr>
          <p:cNvSpPr txBox="1"/>
          <p:nvPr/>
        </p:nvSpPr>
        <p:spPr>
          <a:xfrm>
            <a:off x="9787191" y="4509209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ED364A40-2131-4F50-AD87-225C6C60F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023322">
            <a:off x="10313085" y="4242463"/>
            <a:ext cx="824370" cy="700741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386E67D-99EB-457F-A1AA-7611260664D7}"/>
              </a:ext>
            </a:extLst>
          </p:cNvPr>
          <p:cNvSpPr/>
          <p:nvPr/>
        </p:nvSpPr>
        <p:spPr>
          <a:xfrm>
            <a:off x="10384610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109DF6B-F6A4-4572-9BB7-3E873ECBBBE6}"/>
              </a:ext>
            </a:extLst>
          </p:cNvPr>
          <p:cNvSpPr/>
          <p:nvPr/>
        </p:nvSpPr>
        <p:spPr>
          <a:xfrm>
            <a:off x="10384610" y="432628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CA9B86-B94A-4951-BB5B-1E6A6C96DE69}"/>
              </a:ext>
            </a:extLst>
          </p:cNvPr>
          <p:cNvSpPr/>
          <p:nvPr/>
        </p:nvSpPr>
        <p:spPr>
          <a:xfrm>
            <a:off x="10384609" y="44248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3D7B8EF-206E-4EA4-B809-FB45F8ED918C}"/>
              </a:ext>
            </a:extLst>
          </p:cNvPr>
          <p:cNvSpPr/>
          <p:nvPr/>
        </p:nvSpPr>
        <p:spPr>
          <a:xfrm>
            <a:off x="10384610" y="451454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9B7511B-28F5-44F7-A5CA-51DD877057BF}"/>
              </a:ext>
            </a:extLst>
          </p:cNvPr>
          <p:cNvSpPr/>
          <p:nvPr/>
        </p:nvSpPr>
        <p:spPr>
          <a:xfrm>
            <a:off x="10384610" y="460418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41D9117-8947-4EFE-9152-65A54A47F647}"/>
              </a:ext>
            </a:extLst>
          </p:cNvPr>
          <p:cNvSpPr/>
          <p:nvPr/>
        </p:nvSpPr>
        <p:spPr>
          <a:xfrm>
            <a:off x="10384610" y="470279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9086070-278B-4871-A70B-A7FD287B8A63}"/>
              </a:ext>
            </a:extLst>
          </p:cNvPr>
          <p:cNvSpPr/>
          <p:nvPr/>
        </p:nvSpPr>
        <p:spPr>
          <a:xfrm>
            <a:off x="10384609" y="47924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11A3682-DE30-4A65-B69A-BDA33536A5D4}"/>
              </a:ext>
            </a:extLst>
          </p:cNvPr>
          <p:cNvSpPr/>
          <p:nvPr/>
        </p:nvSpPr>
        <p:spPr>
          <a:xfrm>
            <a:off x="10725269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7ED0E3A-C69F-473B-82C6-499C36A77921}"/>
              </a:ext>
            </a:extLst>
          </p:cNvPr>
          <p:cNvSpPr/>
          <p:nvPr/>
        </p:nvSpPr>
        <p:spPr>
          <a:xfrm>
            <a:off x="10725268" y="43352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2A46EF-C62B-4809-92DD-EEA2308E3ED8}"/>
              </a:ext>
            </a:extLst>
          </p:cNvPr>
          <p:cNvSpPr/>
          <p:nvPr/>
        </p:nvSpPr>
        <p:spPr>
          <a:xfrm>
            <a:off x="10725269" y="441592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24C6933-495D-481C-9415-7580D7342EE6}"/>
              </a:ext>
            </a:extLst>
          </p:cNvPr>
          <p:cNvSpPr/>
          <p:nvPr/>
        </p:nvSpPr>
        <p:spPr>
          <a:xfrm>
            <a:off x="10725268" y="45145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43D6B60-CDF7-4690-92B8-013B2DF80E01}"/>
              </a:ext>
            </a:extLst>
          </p:cNvPr>
          <p:cNvSpPr/>
          <p:nvPr/>
        </p:nvSpPr>
        <p:spPr>
          <a:xfrm>
            <a:off x="10725269" y="459522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FC9AE6A-8114-49E2-A201-BB7521688141}"/>
              </a:ext>
            </a:extLst>
          </p:cNvPr>
          <p:cNvSpPr/>
          <p:nvPr/>
        </p:nvSpPr>
        <p:spPr>
          <a:xfrm>
            <a:off x="10725268" y="46938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50EE4EB-5E4C-49C3-91B1-FE405CEE0F49}"/>
              </a:ext>
            </a:extLst>
          </p:cNvPr>
          <p:cNvSpPr/>
          <p:nvPr/>
        </p:nvSpPr>
        <p:spPr>
          <a:xfrm>
            <a:off x="10725268" y="478348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6">
            <a:extLst>
              <a:ext uri="{FF2B5EF4-FFF2-40B4-BE49-F238E27FC236}">
                <a16:creationId xmlns:a16="http://schemas.microsoft.com/office/drawing/2014/main" id="{CA22D12A-F7F1-495C-B886-A0BEC717C5D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2" y="4360841"/>
            <a:ext cx="430306" cy="71523"/>
          </a:xfrm>
          <a:prstGeom prst="rect">
            <a:avLst/>
          </a:prstGeom>
        </p:spPr>
      </p:pic>
      <p:pic>
        <p:nvPicPr>
          <p:cNvPr id="109" name="Picture 6">
            <a:extLst>
              <a:ext uri="{FF2B5EF4-FFF2-40B4-BE49-F238E27FC236}">
                <a16:creationId xmlns:a16="http://schemas.microsoft.com/office/drawing/2014/main" id="{C2C14F98-D984-46FA-B45E-3059527F5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95434" y="4468418"/>
            <a:ext cx="430306" cy="71523"/>
          </a:xfrm>
          <a:prstGeom prst="rect">
            <a:avLst/>
          </a:prstGeom>
        </p:spPr>
      </p:pic>
      <p:pic>
        <p:nvPicPr>
          <p:cNvPr id="110" name="Picture 6">
            <a:extLst>
              <a:ext uri="{FF2B5EF4-FFF2-40B4-BE49-F238E27FC236}">
                <a16:creationId xmlns:a16="http://schemas.microsoft.com/office/drawing/2014/main" id="{FA964F09-848E-413C-9570-8C1510B3997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1" y="4593923"/>
            <a:ext cx="430306" cy="71523"/>
          </a:xfrm>
          <a:prstGeom prst="rect">
            <a:avLst/>
          </a:prstGeom>
        </p:spPr>
      </p:pic>
      <p:pic>
        <p:nvPicPr>
          <p:cNvPr id="111" name="Picture 6">
            <a:extLst>
              <a:ext uri="{FF2B5EF4-FFF2-40B4-BE49-F238E27FC236}">
                <a16:creationId xmlns:a16="http://schemas.microsoft.com/office/drawing/2014/main" id="{221FBC54-3664-4142-AB6E-458718591E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39" y="4764252"/>
            <a:ext cx="430306" cy="71523"/>
          </a:xfrm>
          <a:prstGeom prst="rect">
            <a:avLst/>
          </a:prstGeom>
        </p:spPr>
      </p:pic>
      <p:pic>
        <p:nvPicPr>
          <p:cNvPr id="112" name="Picture 6">
            <a:extLst>
              <a:ext uri="{FF2B5EF4-FFF2-40B4-BE49-F238E27FC236}">
                <a16:creationId xmlns:a16="http://schemas.microsoft.com/office/drawing/2014/main" id="{5BDC6731-05D6-45BD-863F-8A7E8A9174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40" y="4889759"/>
            <a:ext cx="430306" cy="71523"/>
          </a:xfrm>
          <a:prstGeom prst="rect">
            <a:avLst/>
          </a:prstGeom>
        </p:spPr>
      </p:pic>
      <p:pic>
        <p:nvPicPr>
          <p:cNvPr id="113" name="Picture 6">
            <a:extLst>
              <a:ext uri="{FF2B5EF4-FFF2-40B4-BE49-F238E27FC236}">
                <a16:creationId xmlns:a16="http://schemas.microsoft.com/office/drawing/2014/main" id="{08FBD9FD-CCAB-4CC3-BCBA-16AB3801F8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96822" y="5042158"/>
            <a:ext cx="430306" cy="71523"/>
          </a:xfrm>
          <a:prstGeom prst="rect">
            <a:avLst/>
          </a:prstGeom>
        </p:spPr>
      </p:pic>
      <p:sp>
        <p:nvSpPr>
          <p:cNvPr id="114" name="Arrow: Right 76">
            <a:extLst>
              <a:ext uri="{FF2B5EF4-FFF2-40B4-BE49-F238E27FC236}">
                <a16:creationId xmlns:a16="http://schemas.microsoft.com/office/drawing/2014/main" id="{8BE7D666-CA77-44D7-BE49-212CD1225F83}"/>
              </a:ext>
            </a:extLst>
          </p:cNvPr>
          <p:cNvSpPr/>
          <p:nvPr/>
        </p:nvSpPr>
        <p:spPr>
          <a:xfrm>
            <a:off x="11073996" y="44243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77">
            <a:extLst>
              <a:ext uri="{FF2B5EF4-FFF2-40B4-BE49-F238E27FC236}">
                <a16:creationId xmlns:a16="http://schemas.microsoft.com/office/drawing/2014/main" id="{48EC8124-4F71-4DE0-80B1-42A0073222FF}"/>
              </a:ext>
            </a:extLst>
          </p:cNvPr>
          <p:cNvSpPr txBox="1"/>
          <p:nvPr/>
        </p:nvSpPr>
        <p:spPr>
          <a:xfrm>
            <a:off x="11048289" y="4537259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116" name="Picture 6">
            <a:extLst>
              <a:ext uri="{FF2B5EF4-FFF2-40B4-BE49-F238E27FC236}">
                <a16:creationId xmlns:a16="http://schemas.microsoft.com/office/drawing/2014/main" id="{149431E6-AB76-497D-8390-39517EDB04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740257" y="5185593"/>
            <a:ext cx="430306" cy="71523"/>
          </a:xfrm>
          <a:prstGeom prst="rect">
            <a:avLst/>
          </a:prstGeom>
        </p:spPr>
      </p:pic>
      <p:pic>
        <p:nvPicPr>
          <p:cNvPr id="117" name="Picture 6">
            <a:extLst>
              <a:ext uri="{FF2B5EF4-FFF2-40B4-BE49-F238E27FC236}">
                <a16:creationId xmlns:a16="http://schemas.microsoft.com/office/drawing/2014/main" id="{471192A5-D9CF-4DA2-B649-789C0D1FD23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43033" y="4226369"/>
            <a:ext cx="430306" cy="71523"/>
          </a:xfrm>
          <a:prstGeom prst="rect">
            <a:avLst/>
          </a:prstGeom>
        </p:spPr>
      </p:pic>
      <p:sp>
        <p:nvSpPr>
          <p:cNvPr id="120" name="Arrow: Right 40">
            <a:extLst>
              <a:ext uri="{FF2B5EF4-FFF2-40B4-BE49-F238E27FC236}">
                <a16:creationId xmlns:a16="http://schemas.microsoft.com/office/drawing/2014/main" id="{81221898-8F38-4AA6-BC67-4C5D679FF652}"/>
              </a:ext>
            </a:extLst>
          </p:cNvPr>
          <p:cNvSpPr/>
          <p:nvPr/>
        </p:nvSpPr>
        <p:spPr>
          <a:xfrm>
            <a:off x="8551400" y="436084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52">
            <a:extLst>
              <a:ext uri="{FF2B5EF4-FFF2-40B4-BE49-F238E27FC236}">
                <a16:creationId xmlns:a16="http://schemas.microsoft.com/office/drawing/2014/main" id="{247EE5D1-8A29-474E-8C4E-E7428B78E694}"/>
              </a:ext>
            </a:extLst>
          </p:cNvPr>
          <p:cNvSpPr txBox="1"/>
          <p:nvPr/>
        </p:nvSpPr>
        <p:spPr>
          <a:xfrm>
            <a:off x="8543622" y="4473732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313B8D-8B47-487C-B0A5-CD2628089AF6}"/>
              </a:ext>
            </a:extLst>
          </p:cNvPr>
          <p:cNvSpPr/>
          <p:nvPr/>
        </p:nvSpPr>
        <p:spPr>
          <a:xfrm>
            <a:off x="3674231" y="2139259"/>
            <a:ext cx="2014246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AA7D124-A908-4D09-9CFC-8AEF0A92D3DB}"/>
              </a:ext>
            </a:extLst>
          </p:cNvPr>
          <p:cNvSpPr txBox="1"/>
          <p:nvPr/>
        </p:nvSpPr>
        <p:spPr>
          <a:xfrm>
            <a:off x="3475659" y="1299961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Straightening</a:t>
            </a:r>
            <a:endParaRPr lang="fr-F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48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4E832-6586-498E-857B-A82520B2C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90009" y="2893220"/>
            <a:ext cx="1451396" cy="1088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8CE7CDE8-7DDE-4969-8E32-C77E8F47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34" y="314924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133" y="1708232"/>
            <a:ext cx="657225" cy="152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263" y="1952737"/>
            <a:ext cx="733425" cy="1333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829" y="2434217"/>
            <a:ext cx="733425" cy="13335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865" y="2626070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4989" y="2198955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933" y="2958913"/>
            <a:ext cx="733425" cy="13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032736" y="319460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64" y="2682942"/>
            <a:ext cx="1550895" cy="157778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>
            <a:off x="1368730" y="32118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005348" y="3316460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6076766" y="320286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 rot="19033235">
            <a:off x="7696577" y="277135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6676914" y="320700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6676913" y="33594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6676913" y="35118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6068988" y="3315758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 rot="19033235">
            <a:off x="7628340" y="2811034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>
            <a:off x="1332519" y="3330435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3BCDFF-0F37-4A9C-B7D9-986E6AD8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4440" y="3103399"/>
            <a:ext cx="1197353" cy="60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BBB6427B-43DF-46F0-961F-F2DA3129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8" y="316928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4132526" y="3194606"/>
            <a:ext cx="866811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4077687" y="3298530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FE62D9-E791-4FEE-B39A-D7D9460BB0AA}"/>
              </a:ext>
            </a:extLst>
          </p:cNvPr>
          <p:cNvSpPr/>
          <p:nvPr/>
        </p:nvSpPr>
        <p:spPr>
          <a:xfrm>
            <a:off x="7208163" y="3193613"/>
            <a:ext cx="502023" cy="46766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134B7726-10FF-4509-87E2-D3D3292140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373315">
            <a:off x="7909313" y="4239333"/>
            <a:ext cx="824370" cy="700741"/>
          </a:xfrm>
          <a:prstGeom prst="rect">
            <a:avLst/>
          </a:prstGeom>
        </p:spPr>
      </p:pic>
      <p:sp>
        <p:nvSpPr>
          <p:cNvPr id="59" name="Arrow: Right 45">
            <a:extLst>
              <a:ext uri="{FF2B5EF4-FFF2-40B4-BE49-F238E27FC236}">
                <a16:creationId xmlns:a16="http://schemas.microsoft.com/office/drawing/2014/main" id="{4EBDCB53-5B1F-47FD-8829-86F02D8D7180}"/>
              </a:ext>
            </a:extLst>
          </p:cNvPr>
          <p:cNvSpPr/>
          <p:nvPr/>
        </p:nvSpPr>
        <p:spPr>
          <a:xfrm rot="2686874">
            <a:off x="7732144" y="3773036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3C09565C-9724-4431-BCBA-9AA971BABADE}"/>
              </a:ext>
            </a:extLst>
          </p:cNvPr>
          <p:cNvSpPr txBox="1"/>
          <p:nvPr/>
        </p:nvSpPr>
        <p:spPr>
          <a:xfrm rot="2686874">
            <a:off x="7672385" y="3951841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Classifier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ED0EB267-1BD8-4034-8A3D-3C3A2432CD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023322">
            <a:off x="9054765" y="4242462"/>
            <a:ext cx="824370" cy="700741"/>
          </a:xfrm>
          <a:prstGeom prst="rect">
            <a:avLst/>
          </a:prstGeom>
        </p:spPr>
      </p:pic>
      <p:sp>
        <p:nvSpPr>
          <p:cNvPr id="62" name="Arrow: Right 40">
            <a:extLst>
              <a:ext uri="{FF2B5EF4-FFF2-40B4-BE49-F238E27FC236}">
                <a16:creationId xmlns:a16="http://schemas.microsoft.com/office/drawing/2014/main" id="{2829D163-5780-42C9-B245-66A787319AB5}"/>
              </a:ext>
            </a:extLst>
          </p:cNvPr>
          <p:cNvSpPr/>
          <p:nvPr/>
        </p:nvSpPr>
        <p:spPr>
          <a:xfrm>
            <a:off x="9794969" y="439631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5E8F0961-E48B-41BD-8698-01EC9FDC44F2}"/>
              </a:ext>
            </a:extLst>
          </p:cNvPr>
          <p:cNvSpPr txBox="1"/>
          <p:nvPr/>
        </p:nvSpPr>
        <p:spPr>
          <a:xfrm>
            <a:off x="9787191" y="4509209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32FAF42B-8401-4700-BF4A-32DAA564F8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023322">
            <a:off x="10313085" y="4242463"/>
            <a:ext cx="824370" cy="70074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89ECF1E-6404-4D8F-B47E-0E64E1343AED}"/>
              </a:ext>
            </a:extLst>
          </p:cNvPr>
          <p:cNvSpPr/>
          <p:nvPr/>
        </p:nvSpPr>
        <p:spPr>
          <a:xfrm>
            <a:off x="10384610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67B17D-75B8-4BAD-870A-B506DA0B297C}"/>
              </a:ext>
            </a:extLst>
          </p:cNvPr>
          <p:cNvSpPr/>
          <p:nvPr/>
        </p:nvSpPr>
        <p:spPr>
          <a:xfrm>
            <a:off x="10384610" y="432628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448E553-F023-45B3-911E-B81F2A71B885}"/>
              </a:ext>
            </a:extLst>
          </p:cNvPr>
          <p:cNvSpPr/>
          <p:nvPr/>
        </p:nvSpPr>
        <p:spPr>
          <a:xfrm>
            <a:off x="10384609" y="44248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957060-7353-48E4-8EC3-E78129430B3A}"/>
              </a:ext>
            </a:extLst>
          </p:cNvPr>
          <p:cNvSpPr/>
          <p:nvPr/>
        </p:nvSpPr>
        <p:spPr>
          <a:xfrm>
            <a:off x="10384610" y="451454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7E45F23-6E3C-4A9B-B865-00B56FAE04B0}"/>
              </a:ext>
            </a:extLst>
          </p:cNvPr>
          <p:cNvSpPr/>
          <p:nvPr/>
        </p:nvSpPr>
        <p:spPr>
          <a:xfrm>
            <a:off x="10384610" y="460418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0C06585-0419-4245-8871-D3E8C6411A3A}"/>
              </a:ext>
            </a:extLst>
          </p:cNvPr>
          <p:cNvSpPr/>
          <p:nvPr/>
        </p:nvSpPr>
        <p:spPr>
          <a:xfrm>
            <a:off x="10384610" y="470279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3F8D5F-7578-463A-BD91-3743310E103E}"/>
              </a:ext>
            </a:extLst>
          </p:cNvPr>
          <p:cNvSpPr/>
          <p:nvPr/>
        </p:nvSpPr>
        <p:spPr>
          <a:xfrm>
            <a:off x="10384609" y="47924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1DACFDE-5245-4DED-9006-085E0DA62AD9}"/>
              </a:ext>
            </a:extLst>
          </p:cNvPr>
          <p:cNvSpPr/>
          <p:nvPr/>
        </p:nvSpPr>
        <p:spPr>
          <a:xfrm>
            <a:off x="10725269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E908DF-D853-40B7-A9F6-A73CA95A7E21}"/>
              </a:ext>
            </a:extLst>
          </p:cNvPr>
          <p:cNvSpPr/>
          <p:nvPr/>
        </p:nvSpPr>
        <p:spPr>
          <a:xfrm>
            <a:off x="10725268" y="43352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1D7FA1-C722-4FE8-ACB7-F0973870F63A}"/>
              </a:ext>
            </a:extLst>
          </p:cNvPr>
          <p:cNvSpPr/>
          <p:nvPr/>
        </p:nvSpPr>
        <p:spPr>
          <a:xfrm>
            <a:off x="10725269" y="441592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724F4E-5507-46FB-93A2-A1CA7FB42845}"/>
              </a:ext>
            </a:extLst>
          </p:cNvPr>
          <p:cNvSpPr/>
          <p:nvPr/>
        </p:nvSpPr>
        <p:spPr>
          <a:xfrm>
            <a:off x="10725268" y="45145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318D89-9FFE-448D-947B-1341A185541B}"/>
              </a:ext>
            </a:extLst>
          </p:cNvPr>
          <p:cNvSpPr/>
          <p:nvPr/>
        </p:nvSpPr>
        <p:spPr>
          <a:xfrm>
            <a:off x="10725269" y="459522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FC440E-FF12-42CF-896E-02C136438FD3}"/>
              </a:ext>
            </a:extLst>
          </p:cNvPr>
          <p:cNvSpPr/>
          <p:nvPr/>
        </p:nvSpPr>
        <p:spPr>
          <a:xfrm>
            <a:off x="10725268" y="46938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6B8C6D2-F67B-43F0-AE9E-40A4DEB915D0}"/>
              </a:ext>
            </a:extLst>
          </p:cNvPr>
          <p:cNvSpPr/>
          <p:nvPr/>
        </p:nvSpPr>
        <p:spPr>
          <a:xfrm>
            <a:off x="10725268" y="478348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5718E57A-F06E-4326-81A4-7405E80C1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2" y="4360841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4F3BB543-8783-4890-AA44-837CF68D58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95434" y="4468418"/>
            <a:ext cx="430306" cy="71523"/>
          </a:xfrm>
          <a:prstGeom prst="rect">
            <a:avLst/>
          </a:prstGeom>
        </p:spPr>
      </p:pic>
      <p:pic>
        <p:nvPicPr>
          <p:cNvPr id="82" name="Picture 6">
            <a:extLst>
              <a:ext uri="{FF2B5EF4-FFF2-40B4-BE49-F238E27FC236}">
                <a16:creationId xmlns:a16="http://schemas.microsoft.com/office/drawing/2014/main" id="{929C143B-DA01-4CD7-95BE-B41C8A94874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1" y="4593923"/>
            <a:ext cx="430306" cy="71523"/>
          </a:xfrm>
          <a:prstGeom prst="rect">
            <a:avLst/>
          </a:prstGeom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C0601D7F-1005-47AE-AAB8-943DD47C3D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39" y="4764252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AD768448-D70C-4788-AD97-9EB586A898A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40" y="4889759"/>
            <a:ext cx="430306" cy="71523"/>
          </a:xfrm>
          <a:prstGeom prst="rect">
            <a:avLst/>
          </a:prstGeom>
        </p:spPr>
      </p:pic>
      <p:pic>
        <p:nvPicPr>
          <p:cNvPr id="90" name="Picture 6">
            <a:extLst>
              <a:ext uri="{FF2B5EF4-FFF2-40B4-BE49-F238E27FC236}">
                <a16:creationId xmlns:a16="http://schemas.microsoft.com/office/drawing/2014/main" id="{6BC5F778-B327-41C6-8F9F-E2909B4F882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96822" y="5042158"/>
            <a:ext cx="430306" cy="71523"/>
          </a:xfrm>
          <a:prstGeom prst="rect">
            <a:avLst/>
          </a:prstGeom>
        </p:spPr>
      </p:pic>
      <p:sp>
        <p:nvSpPr>
          <p:cNvPr id="118" name="Arrow: Right 76">
            <a:extLst>
              <a:ext uri="{FF2B5EF4-FFF2-40B4-BE49-F238E27FC236}">
                <a16:creationId xmlns:a16="http://schemas.microsoft.com/office/drawing/2014/main" id="{C11DB4E6-EE95-44C7-B293-43007926548C}"/>
              </a:ext>
            </a:extLst>
          </p:cNvPr>
          <p:cNvSpPr/>
          <p:nvPr/>
        </p:nvSpPr>
        <p:spPr>
          <a:xfrm>
            <a:off x="11073996" y="44243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77">
            <a:extLst>
              <a:ext uri="{FF2B5EF4-FFF2-40B4-BE49-F238E27FC236}">
                <a16:creationId xmlns:a16="http://schemas.microsoft.com/office/drawing/2014/main" id="{3E05D043-8E21-4F28-8667-AC4016513C1A}"/>
              </a:ext>
            </a:extLst>
          </p:cNvPr>
          <p:cNvSpPr txBox="1"/>
          <p:nvPr/>
        </p:nvSpPr>
        <p:spPr>
          <a:xfrm>
            <a:off x="11048289" y="4537259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120" name="Picture 6">
            <a:extLst>
              <a:ext uri="{FF2B5EF4-FFF2-40B4-BE49-F238E27FC236}">
                <a16:creationId xmlns:a16="http://schemas.microsoft.com/office/drawing/2014/main" id="{99AC218F-1925-4DC8-A7A0-74B1E37DD5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740257" y="5185593"/>
            <a:ext cx="430306" cy="71523"/>
          </a:xfrm>
          <a:prstGeom prst="rect">
            <a:avLst/>
          </a:prstGeom>
        </p:spPr>
      </p:pic>
      <p:pic>
        <p:nvPicPr>
          <p:cNvPr id="121" name="Picture 6">
            <a:extLst>
              <a:ext uri="{FF2B5EF4-FFF2-40B4-BE49-F238E27FC236}">
                <a16:creationId xmlns:a16="http://schemas.microsoft.com/office/drawing/2014/main" id="{6DCF0A06-FEC3-4789-AA34-A8EB8346697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43033" y="4226369"/>
            <a:ext cx="430306" cy="71523"/>
          </a:xfrm>
          <a:prstGeom prst="rect">
            <a:avLst/>
          </a:prstGeom>
        </p:spPr>
      </p:pic>
      <p:sp>
        <p:nvSpPr>
          <p:cNvPr id="122" name="Arrow: Right 40">
            <a:extLst>
              <a:ext uri="{FF2B5EF4-FFF2-40B4-BE49-F238E27FC236}">
                <a16:creationId xmlns:a16="http://schemas.microsoft.com/office/drawing/2014/main" id="{9DF0705C-439C-4679-8AF9-3AB4D2F748E4}"/>
              </a:ext>
            </a:extLst>
          </p:cNvPr>
          <p:cNvSpPr/>
          <p:nvPr/>
        </p:nvSpPr>
        <p:spPr>
          <a:xfrm>
            <a:off x="8551400" y="4360841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52">
            <a:extLst>
              <a:ext uri="{FF2B5EF4-FFF2-40B4-BE49-F238E27FC236}">
                <a16:creationId xmlns:a16="http://schemas.microsoft.com/office/drawing/2014/main" id="{EBC209EF-F6FF-4D44-BD06-A47F4D07C54A}"/>
              </a:ext>
            </a:extLst>
          </p:cNvPr>
          <p:cNvSpPr txBox="1"/>
          <p:nvPr/>
        </p:nvSpPr>
        <p:spPr>
          <a:xfrm>
            <a:off x="8543622" y="4473732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9B37E6F-B7DC-4F98-9D1B-6BE2AF8536C7}"/>
              </a:ext>
            </a:extLst>
          </p:cNvPr>
          <p:cNvSpPr/>
          <p:nvPr/>
        </p:nvSpPr>
        <p:spPr>
          <a:xfrm>
            <a:off x="3674231" y="2139259"/>
            <a:ext cx="2014246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F1BAECD-5D2D-41D6-9A1C-14754FC8266B}"/>
              </a:ext>
            </a:extLst>
          </p:cNvPr>
          <p:cNvSpPr txBox="1"/>
          <p:nvPr/>
        </p:nvSpPr>
        <p:spPr>
          <a:xfrm>
            <a:off x="3475659" y="1299961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Straightening</a:t>
            </a:r>
            <a:endParaRPr lang="fr-F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85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392E6-4640-452C-AA38-D3A6A4D8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AA9B03-348C-4360-B5DF-BF24F79A7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Rapid development and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Very Resilient to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Fast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Small cost in RAM/CPU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Reusable on many use cases</a:t>
            </a:r>
          </a:p>
        </p:txBody>
      </p:sp>
    </p:spTree>
    <p:extLst>
      <p:ext uri="{BB962C8B-B14F-4D97-AF65-F5344CB8AC3E}">
        <p14:creationId xmlns:p14="http://schemas.microsoft.com/office/powerpoint/2010/main" val="398792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16937</TotalTime>
  <Words>128</Words>
  <Application>Microsoft Office PowerPoint</Application>
  <PresentationFormat>Grand écran</PresentationFormat>
  <Paragraphs>82</Paragraphs>
  <Slides>8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Open Sans</vt:lpstr>
      <vt:lpstr>Trochut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CHERVET Guillaume</cp:lastModifiedBy>
  <cp:revision>1344</cp:revision>
  <dcterms:created xsi:type="dcterms:W3CDTF">2017-12-05T16:25:52Z</dcterms:created>
  <dcterms:modified xsi:type="dcterms:W3CDTF">2023-03-31T15:33:19Z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2023-03-31T15:33:18Z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3d57c00e-274c-43a5-8ce5-b5c02b4eaa10</vt:lpwstr>
  </property>
  <property fmtid="{D5CDD505-2E9C-101B-9397-08002B2CF9AE}" pid="8" name="MSIP_Label_65722654-0696-4b8f-bb0e-68bcd3f909d4_ContentBits">
    <vt:lpwstr>3</vt:lpwstr>
  </property>
</Properties>
</file>